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4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75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6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18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5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09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4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44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6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3FC7-B3B1-994B-BE6C-8434CD91A7FB}" type="datetimeFigureOut">
              <a:rPr kumimoji="1" lang="ja-JP" altLang="en-US" smtClean="0"/>
              <a:t>19/07/14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2130-8F03-954E-86F3-13FC7736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30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90" y="360179"/>
            <a:ext cx="4842236" cy="596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5055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Shobo Miwako</dc:creator>
  <cp:lastModifiedBy>Shobo Miwako</cp:lastModifiedBy>
  <cp:revision>2</cp:revision>
  <dcterms:created xsi:type="dcterms:W3CDTF">2019-04-29T02:56:55Z</dcterms:created>
  <dcterms:modified xsi:type="dcterms:W3CDTF">2019-07-14T10:43:41Z</dcterms:modified>
</cp:coreProperties>
</file>